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7" d="100"/>
          <a:sy n="37" d="100"/>
        </p:scale>
        <p:origin x="23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3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3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0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1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08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1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5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4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7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89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204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13" Type="http://schemas.openxmlformats.org/officeDocument/2006/relationships/oleObject" Target="../embeddings/oleObject3.bin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6.jpg"/><Relationship Id="rId10" Type="http://schemas.openxmlformats.org/officeDocument/2006/relationships/image" Target="../media/image1.emf"/><Relationship Id="rId4" Type="http://schemas.openxmlformats.org/officeDocument/2006/relationships/image" Target="../media/image5.jp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roup 132"/>
          <p:cNvGrpSpPr/>
          <p:nvPr/>
        </p:nvGrpSpPr>
        <p:grpSpPr>
          <a:xfrm>
            <a:off x="263399" y="536616"/>
            <a:ext cx="5439207" cy="11383551"/>
            <a:chOff x="263399" y="536616"/>
            <a:chExt cx="5439207" cy="11383551"/>
          </a:xfrm>
        </p:grpSpPr>
        <p:sp>
          <p:nvSpPr>
            <p:cNvPr id="134" name="TextBox 133"/>
            <p:cNvSpPr txBox="1"/>
            <p:nvPr/>
          </p:nvSpPr>
          <p:spPr>
            <a:xfrm>
              <a:off x="356320" y="536616"/>
              <a:ext cx="9829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grpSp>
          <p:nvGrpSpPr>
            <p:cNvPr id="135" name="Group 134"/>
            <p:cNvGrpSpPr>
              <a:grpSpLocks noChangeAspect="1"/>
            </p:cNvGrpSpPr>
            <p:nvPr/>
          </p:nvGrpSpPr>
          <p:grpSpPr>
            <a:xfrm>
              <a:off x="1454911" y="1922203"/>
              <a:ext cx="3591322" cy="731520"/>
              <a:chOff x="49460" y="3682024"/>
              <a:chExt cx="7020250" cy="1429976"/>
            </a:xfrm>
          </p:grpSpPr>
          <p:pic>
            <p:nvPicPr>
              <p:cNvPr id="210" name="Picture 209">
                <a:extLst>
                  <a:ext uri="{FF2B5EF4-FFF2-40B4-BE49-F238E27FC236}">
                    <a16:creationId xmlns:a16="http://schemas.microsoft.com/office/drawing/2014/main" id="{D60340C2-5595-40A5-B47C-48371ECD2A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460" y="3682024"/>
                <a:ext cx="7020250" cy="673945"/>
              </a:xfrm>
              <a:prstGeom prst="rect">
                <a:avLst/>
              </a:prstGeom>
            </p:spPr>
          </p:pic>
          <p:pic>
            <p:nvPicPr>
              <p:cNvPr id="211" name="Picture 210">
                <a:extLst>
                  <a:ext uri="{FF2B5EF4-FFF2-40B4-BE49-F238E27FC236}">
                    <a16:creationId xmlns:a16="http://schemas.microsoft.com/office/drawing/2014/main" id="{FAE8F28A-1198-41C7-A2B5-FEEC7AC88E8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3" r="1162"/>
              <a:stretch/>
            </p:blipFill>
            <p:spPr>
              <a:xfrm>
                <a:off x="49466" y="4392834"/>
                <a:ext cx="7020244" cy="719166"/>
              </a:xfrm>
              <a:prstGeom prst="rect">
                <a:avLst/>
              </a:prstGeom>
            </p:spPr>
          </p:pic>
        </p:grpSp>
        <p:sp>
          <p:nvSpPr>
            <p:cNvPr id="136" name="TextBox 135"/>
            <p:cNvSpPr txBox="1"/>
            <p:nvPr/>
          </p:nvSpPr>
          <p:spPr>
            <a:xfrm>
              <a:off x="1458935" y="1649228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1806996" y="1660594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2149425" y="1660594"/>
              <a:ext cx="4988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2509232" y="1660594"/>
              <a:ext cx="4503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Ins</a:t>
              </a: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2856144" y="1666944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3210346" y="1666944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3571825" y="1666944"/>
              <a:ext cx="4988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1469349" y="1912244"/>
              <a:ext cx="3576883" cy="74147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992907" y="982190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263399" y="1978883"/>
              <a:ext cx="11881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pPKA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Substrate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008726" y="2338969"/>
              <a:ext cx="44275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Myc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3184426" y="1403392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H89</a:t>
              </a:r>
            </a:p>
          </p:txBody>
        </p:sp>
        <p:cxnSp>
          <p:nvCxnSpPr>
            <p:cNvPr id="148" name="Straight Connector 147"/>
            <p:cNvCxnSpPr/>
            <p:nvPr/>
          </p:nvCxnSpPr>
          <p:spPr>
            <a:xfrm>
              <a:off x="2912737" y="1649228"/>
              <a:ext cx="1005840" cy="22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TextBox 148"/>
            <p:cNvSpPr txBox="1"/>
            <p:nvPr/>
          </p:nvSpPr>
          <p:spPr>
            <a:xfrm>
              <a:off x="3941994" y="1666944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4340646" y="1666944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702125" y="1666944"/>
              <a:ext cx="4988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2249920" y="953045"/>
              <a:ext cx="89800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myc</a:t>
              </a:r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WT Raptor</a:t>
              </a:r>
            </a:p>
          </p:txBody>
        </p:sp>
        <p:cxnSp>
          <p:nvCxnSpPr>
            <p:cNvPr id="153" name="Straight Connector 152"/>
            <p:cNvCxnSpPr/>
            <p:nvPr/>
          </p:nvCxnSpPr>
          <p:spPr>
            <a:xfrm>
              <a:off x="1541137" y="1380269"/>
              <a:ext cx="2377440" cy="22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3985205" y="1387254"/>
              <a:ext cx="1005840" cy="22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TextBox 154"/>
            <p:cNvSpPr txBox="1"/>
            <p:nvPr/>
          </p:nvSpPr>
          <p:spPr>
            <a:xfrm>
              <a:off x="3856706" y="952280"/>
              <a:ext cx="12843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myc</a:t>
              </a:r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Ser</a:t>
              </a:r>
              <a:r>
                <a:rPr lang="en-US" sz="11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791</a:t>
              </a:r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Ala Raptor</a:t>
              </a: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3410514" y="4357686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H89</a:t>
              </a:r>
            </a:p>
          </p:txBody>
        </p:sp>
        <p:cxnSp>
          <p:nvCxnSpPr>
            <p:cNvPr id="157" name="Straight Connector 156"/>
            <p:cNvCxnSpPr/>
            <p:nvPr/>
          </p:nvCxnSpPr>
          <p:spPr>
            <a:xfrm>
              <a:off x="3370388" y="4352969"/>
              <a:ext cx="548640" cy="22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TextBox 157"/>
            <p:cNvSpPr txBox="1"/>
            <p:nvPr/>
          </p:nvSpPr>
          <p:spPr>
            <a:xfrm>
              <a:off x="2763171" y="4609679"/>
              <a:ext cx="89800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Myc-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WT Raptor</a:t>
              </a:r>
            </a:p>
          </p:txBody>
        </p:sp>
        <p:cxnSp>
          <p:nvCxnSpPr>
            <p:cNvPr id="159" name="Straight Connector 158"/>
            <p:cNvCxnSpPr/>
            <p:nvPr/>
          </p:nvCxnSpPr>
          <p:spPr>
            <a:xfrm>
              <a:off x="2501708" y="4612144"/>
              <a:ext cx="1417320" cy="22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Box 159"/>
            <p:cNvSpPr txBox="1"/>
            <p:nvPr/>
          </p:nvSpPr>
          <p:spPr>
            <a:xfrm>
              <a:off x="3680952" y="4611523"/>
              <a:ext cx="12843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Myc-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Ser</a:t>
              </a:r>
              <a:r>
                <a:rPr lang="en-US" sz="11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791</a:t>
              </a:r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Ala Raptor</a:t>
              </a:r>
            </a:p>
          </p:txBody>
        </p:sp>
        <p:grpSp>
          <p:nvGrpSpPr>
            <p:cNvPr id="161" name="Group 160"/>
            <p:cNvGrpSpPr>
              <a:grpSpLocks noChangeAspect="1"/>
            </p:cNvGrpSpPr>
            <p:nvPr/>
          </p:nvGrpSpPr>
          <p:grpSpPr>
            <a:xfrm>
              <a:off x="2198783" y="5736191"/>
              <a:ext cx="2613814" cy="822960"/>
              <a:chOff x="1021000" y="6500965"/>
              <a:chExt cx="4968542" cy="1564346"/>
            </a:xfrm>
          </p:grpSpPr>
          <p:pic>
            <p:nvPicPr>
              <p:cNvPr id="208" name="Picture 207" descr="A picture containing close, blur, blurry&#10;&#10;Description automatically generated">
                <a:extLst>
                  <a:ext uri="{FF2B5EF4-FFF2-40B4-BE49-F238E27FC236}">
                    <a16:creationId xmlns:a16="http://schemas.microsoft.com/office/drawing/2014/main" id="{5E2F3653-EACA-4D5F-8691-4833585D3F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1001" y="6500965"/>
                <a:ext cx="4968541" cy="771525"/>
              </a:xfrm>
              <a:prstGeom prst="rect">
                <a:avLst/>
              </a:prstGeom>
            </p:spPr>
          </p:pic>
          <p:pic>
            <p:nvPicPr>
              <p:cNvPr id="209" name="Picture 208" descr="A picture containing guitar, blurry&#10;&#10;Description automatically generated">
                <a:extLst>
                  <a:ext uri="{FF2B5EF4-FFF2-40B4-BE49-F238E27FC236}">
                    <a16:creationId xmlns:a16="http://schemas.microsoft.com/office/drawing/2014/main" id="{9BAA2C8E-064B-4DA8-B523-43298CD678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1000" y="7312836"/>
                <a:ext cx="4968541" cy="752475"/>
              </a:xfrm>
              <a:prstGeom prst="rect">
                <a:avLst/>
              </a:prstGeom>
            </p:spPr>
          </p:pic>
        </p:grpSp>
        <p:sp>
          <p:nvSpPr>
            <p:cNvPr id="162" name="TextBox 161"/>
            <p:cNvSpPr txBox="1"/>
            <p:nvPr/>
          </p:nvSpPr>
          <p:spPr>
            <a:xfrm>
              <a:off x="2184716" y="5445291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519868" y="5445291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817847" y="5445291"/>
              <a:ext cx="4988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3138215" y="5445291"/>
              <a:ext cx="4503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Ins</a:t>
              </a: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3465863" y="5442208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3801015" y="5442208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4098994" y="5442208"/>
              <a:ext cx="4988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4419362" y="5442208"/>
              <a:ext cx="4503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Ins</a:t>
              </a: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198783" y="5725913"/>
              <a:ext cx="2613813" cy="83323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992907" y="5178745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3799960" y="5168435"/>
              <a:ext cx="7649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MK-2206</a:t>
              </a:r>
            </a:p>
          </p:txBody>
        </p:sp>
        <p:cxnSp>
          <p:nvCxnSpPr>
            <p:cNvPr id="173" name="Straight Connector 172"/>
            <p:cNvCxnSpPr/>
            <p:nvPr/>
          </p:nvCxnSpPr>
          <p:spPr>
            <a:xfrm>
              <a:off x="3528271" y="5414271"/>
              <a:ext cx="1188720" cy="22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TextBox 173"/>
            <p:cNvSpPr txBox="1"/>
            <p:nvPr/>
          </p:nvSpPr>
          <p:spPr>
            <a:xfrm>
              <a:off x="1010635" y="5814045"/>
              <a:ext cx="11881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pPKA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Substrate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1741746" y="6217507"/>
              <a:ext cx="44275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Myc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3788719" y="8299224"/>
              <a:ext cx="7649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MK-2206</a:t>
              </a:r>
            </a:p>
          </p:txBody>
        </p:sp>
        <p:cxnSp>
          <p:nvCxnSpPr>
            <p:cNvPr id="177" name="Straight Connector 176"/>
            <p:cNvCxnSpPr/>
            <p:nvPr/>
          </p:nvCxnSpPr>
          <p:spPr>
            <a:xfrm>
              <a:off x="3845869" y="8291049"/>
              <a:ext cx="640080" cy="16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8" name="Picture 177">
              <a:extLst>
                <a:ext uri="{FF2B5EF4-FFF2-40B4-BE49-F238E27FC236}">
                  <a16:creationId xmlns:a16="http://schemas.microsoft.com/office/drawing/2014/main" id="{1F65F73D-00D7-42C4-AD5B-9FC5B33E9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0989" y="9711758"/>
              <a:ext cx="3653754" cy="224396"/>
            </a:xfrm>
            <a:prstGeom prst="rect">
              <a:avLst/>
            </a:prstGeom>
          </p:spPr>
        </p:pic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17777887-4487-4FEB-BEB0-729961FC05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06371" y="11649527"/>
              <a:ext cx="960120" cy="26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4B8BF435-FD17-4FFE-B1B2-7BB1E198CA96}"/>
                </a:ext>
              </a:extLst>
            </p:cNvPr>
            <p:cNvSpPr txBox="1"/>
            <p:nvPr/>
          </p:nvSpPr>
          <p:spPr>
            <a:xfrm>
              <a:off x="3527573" y="11658557"/>
              <a:ext cx="12843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Ser</a:t>
              </a:r>
              <a:r>
                <a:rPr lang="en-US" sz="11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791</a:t>
              </a:r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Ala Raptor</a:t>
              </a:r>
            </a:p>
          </p:txBody>
        </p:sp>
        <p:pic>
          <p:nvPicPr>
            <p:cNvPr id="181" name="Picture 180">
              <a:extLst>
                <a:ext uri="{FF2B5EF4-FFF2-40B4-BE49-F238E27FC236}">
                  <a16:creationId xmlns:a16="http://schemas.microsoft.com/office/drawing/2014/main" id="{4ED53A27-525C-4BC7-9AB2-AC806F252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2109" y="9472199"/>
              <a:ext cx="3653754" cy="191786"/>
            </a:xfrm>
            <a:prstGeom prst="rect">
              <a:avLst/>
            </a:prstGeom>
          </p:spPr>
        </p:pic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C89D912B-EFF6-4B1D-8698-66F441346D6C}"/>
                </a:ext>
              </a:extLst>
            </p:cNvPr>
            <p:cNvSpPr txBox="1"/>
            <p:nvPr/>
          </p:nvSpPr>
          <p:spPr>
            <a:xfrm>
              <a:off x="1870746" y="9194714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8664B6E1-D3CE-4F84-B0A5-6844150BCC36}"/>
                </a:ext>
              </a:extLst>
            </p:cNvPr>
            <p:cNvSpPr txBox="1"/>
            <p:nvPr/>
          </p:nvSpPr>
          <p:spPr>
            <a:xfrm>
              <a:off x="2256698" y="9194714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54BD8D0C-FDD7-4766-B2B7-124637D65978}"/>
                </a:ext>
              </a:extLst>
            </p:cNvPr>
            <p:cNvSpPr txBox="1"/>
            <p:nvPr/>
          </p:nvSpPr>
          <p:spPr>
            <a:xfrm>
              <a:off x="2618177" y="9194714"/>
              <a:ext cx="4988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571FEF42-0DB7-40AC-A9DE-78E12D98F31D}"/>
                </a:ext>
              </a:extLst>
            </p:cNvPr>
            <p:cNvSpPr txBox="1"/>
            <p:nvPr/>
          </p:nvSpPr>
          <p:spPr>
            <a:xfrm>
              <a:off x="2990684" y="9194714"/>
              <a:ext cx="4503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Ins</a:t>
              </a: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19C4BCE6-E7C3-4989-9F6E-67EA1F7E9FC2}"/>
                </a:ext>
              </a:extLst>
            </p:cNvPr>
            <p:cNvSpPr txBox="1"/>
            <p:nvPr/>
          </p:nvSpPr>
          <p:spPr>
            <a:xfrm>
              <a:off x="3305846" y="9201064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85F0B90A-4470-4E93-A5EE-C0A3356BF97A}"/>
                </a:ext>
              </a:extLst>
            </p:cNvPr>
            <p:cNvSpPr txBox="1"/>
            <p:nvPr/>
          </p:nvSpPr>
          <p:spPr>
            <a:xfrm>
              <a:off x="3691798" y="9201064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AFFC480D-DC3F-4793-9FAC-010C1F98FA18}"/>
                </a:ext>
              </a:extLst>
            </p:cNvPr>
            <p:cNvSpPr txBox="1"/>
            <p:nvPr/>
          </p:nvSpPr>
          <p:spPr>
            <a:xfrm>
              <a:off x="4053277" y="9201064"/>
              <a:ext cx="4988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2AB38F77-9B27-47AA-8BD4-47E5969761AC}"/>
                </a:ext>
              </a:extLst>
            </p:cNvPr>
            <p:cNvSpPr txBox="1"/>
            <p:nvPr/>
          </p:nvSpPr>
          <p:spPr>
            <a:xfrm>
              <a:off x="4425784" y="9201064"/>
              <a:ext cx="4503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Ins</a:t>
              </a:r>
            </a:p>
          </p:txBody>
        </p: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E538C6B3-D17D-424A-A915-BA6BD54EACF3}"/>
                </a:ext>
              </a:extLst>
            </p:cNvPr>
            <p:cNvCxnSpPr/>
            <p:nvPr/>
          </p:nvCxnSpPr>
          <p:spPr>
            <a:xfrm>
              <a:off x="3389083" y="8921976"/>
              <a:ext cx="1371600" cy="22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8E625D86-41DF-4C74-8DB1-68EFED51AFA5}"/>
                </a:ext>
              </a:extLst>
            </p:cNvPr>
            <p:cNvSpPr txBox="1"/>
            <p:nvPr/>
          </p:nvSpPr>
          <p:spPr>
            <a:xfrm>
              <a:off x="4824451" y="8931734"/>
              <a:ext cx="7649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MK-2206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676542BE-B9FE-4983-B027-84BB8D93488A}"/>
                </a:ext>
              </a:extLst>
            </p:cNvPr>
            <p:cNvSpPr txBox="1"/>
            <p:nvPr/>
          </p:nvSpPr>
          <p:spPr>
            <a:xfrm>
              <a:off x="3454300" y="8652330"/>
              <a:ext cx="1297535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Ser</a:t>
              </a:r>
              <a:r>
                <a:rPr lang="en-US" sz="11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791</a:t>
              </a:r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Ala Raptor</a:t>
              </a:r>
            </a:p>
          </p:txBody>
        </p: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3996978-23B0-42F2-83FA-D21854B36D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12028" y="8923910"/>
              <a:ext cx="1433651" cy="60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61B9FAC5-AA6F-4794-8814-837EA2A5593E}"/>
                </a:ext>
              </a:extLst>
            </p:cNvPr>
            <p:cNvSpPr txBox="1"/>
            <p:nvPr/>
          </p:nvSpPr>
          <p:spPr>
            <a:xfrm>
              <a:off x="2198188" y="8655096"/>
              <a:ext cx="939559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WT Raptor</a:t>
              </a:r>
            </a:p>
          </p:txBody>
        </p: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F6E8DF45-D9BB-4178-84A4-053B2D3AD1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57994" y="9190319"/>
              <a:ext cx="697869" cy="30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8C1D09B4-EE64-4E2C-B45B-F415932F0D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69628" y="8916827"/>
              <a:ext cx="686235" cy="60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62CF6A02-E8AC-4348-8EE2-EDD9BC6A4C95}"/>
                </a:ext>
              </a:extLst>
            </p:cNvPr>
            <p:cNvSpPr txBox="1"/>
            <p:nvPr/>
          </p:nvSpPr>
          <p:spPr>
            <a:xfrm>
              <a:off x="4763047" y="8648971"/>
              <a:ext cx="939559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WT Raptor</a:t>
              </a:r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A74F76EB-CAAC-4E4B-BC53-43667D65DF3C}"/>
                </a:ext>
              </a:extLst>
            </p:cNvPr>
            <p:cNvSpPr txBox="1"/>
            <p:nvPr/>
          </p:nvSpPr>
          <p:spPr>
            <a:xfrm>
              <a:off x="4782357" y="9196359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CB56F5A8-3AA8-497F-BFEF-82C50B634799}"/>
                </a:ext>
              </a:extLst>
            </p:cNvPr>
            <p:cNvSpPr txBox="1"/>
            <p:nvPr/>
          </p:nvSpPr>
          <p:spPr>
            <a:xfrm>
              <a:off x="5168309" y="9196359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612BA838-7967-4D2C-B609-B78781199B1C}"/>
                </a:ext>
              </a:extLst>
            </p:cNvPr>
            <p:cNvSpPr/>
            <p:nvPr/>
          </p:nvSpPr>
          <p:spPr>
            <a:xfrm>
              <a:off x="1890717" y="9433044"/>
              <a:ext cx="3664026" cy="50781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8AB2550A-1625-4983-8932-139119C76C4C}"/>
                </a:ext>
              </a:extLst>
            </p:cNvPr>
            <p:cNvSpPr txBox="1"/>
            <p:nvPr/>
          </p:nvSpPr>
          <p:spPr>
            <a:xfrm>
              <a:off x="992907" y="8535465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FC09B010-82AD-4BB7-9991-07746B26F8D9}"/>
                </a:ext>
              </a:extLst>
            </p:cNvPr>
            <p:cNvSpPr txBox="1"/>
            <p:nvPr/>
          </p:nvSpPr>
          <p:spPr>
            <a:xfrm>
              <a:off x="721399" y="9421715"/>
              <a:ext cx="118814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pPKA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Substrate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4F65BE82-372C-4313-86A9-5314C24C1BBC}"/>
                </a:ext>
              </a:extLst>
            </p:cNvPr>
            <p:cNvSpPr txBox="1"/>
            <p:nvPr/>
          </p:nvSpPr>
          <p:spPr>
            <a:xfrm>
              <a:off x="1456404" y="9660763"/>
              <a:ext cx="44275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Myc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4" name="Straight Connector 203"/>
            <p:cNvCxnSpPr/>
            <p:nvPr/>
          </p:nvCxnSpPr>
          <p:spPr>
            <a:xfrm>
              <a:off x="3998956" y="4612469"/>
              <a:ext cx="640080" cy="22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05" name="Object 20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87064882"/>
                </p:ext>
              </p:extLst>
            </p:nvPr>
          </p:nvGraphicFramePr>
          <p:xfrm>
            <a:off x="2441575" y="6553200"/>
            <a:ext cx="2813050" cy="1855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3" name="Prism 9" r:id="rId9" imgW="3517085" imgH="2319784" progId="Prism9.Document">
                    <p:embed/>
                  </p:oleObj>
                </mc:Choice>
                <mc:Fallback>
                  <p:oleObj name="Prism 9" r:id="rId9" imgW="3517085" imgH="2319784" progId="Prism9.Document">
                    <p:embed/>
                    <p:pic>
                      <p:nvPicPr>
                        <p:cNvPr id="38" name="Object 37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441575" y="6553200"/>
                          <a:ext cx="2813050" cy="18557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6" name="Object 20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78756114"/>
                </p:ext>
              </p:extLst>
            </p:nvPr>
          </p:nvGraphicFramePr>
          <p:xfrm>
            <a:off x="1854919" y="2629409"/>
            <a:ext cx="2862072" cy="1847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" name="Prism 9" r:id="rId11" imgW="3634490" imgH="2312223" progId="Prism9.Document">
                    <p:embed/>
                  </p:oleObj>
                </mc:Choice>
                <mc:Fallback>
                  <p:oleObj name="Prism 9" r:id="rId11" imgW="3634490" imgH="2312223" progId="Prism9.Document">
                    <p:embed/>
                    <p:pic>
                      <p:nvPicPr>
                        <p:cNvPr id="5" name="Object 4"/>
                        <p:cNvPicPr preferRelativeResize="0"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854919" y="2629409"/>
                          <a:ext cx="2862072" cy="18470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7" name="Object 20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80002497"/>
                </p:ext>
              </p:extLst>
            </p:nvPr>
          </p:nvGraphicFramePr>
          <p:xfrm>
            <a:off x="1958047" y="9916275"/>
            <a:ext cx="2862072" cy="18562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5" name="Prism 9" r:id="rId13" imgW="3634490" imgH="2323024" progId="Prism9.Document">
                    <p:embed/>
                  </p:oleObj>
                </mc:Choice>
                <mc:Fallback>
                  <p:oleObj name="Prism 9" r:id="rId13" imgW="3634490" imgH="2323024" progId="Prism9.Document">
                    <p:embed/>
                    <p:pic>
                      <p:nvPicPr>
                        <p:cNvPr id="7" name="Object 6"/>
                        <p:cNvPicPr preferRelativeResize="0"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1958047" y="9916275"/>
                          <a:ext cx="2862072" cy="185623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699003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67</Words>
  <Application>Microsoft Office PowerPoint</Application>
  <PresentationFormat>Widescreen</PresentationFormat>
  <Paragraphs>55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Ayala, Julio E</dc:creator>
  <cp:lastModifiedBy>Ayala, Julio E</cp:lastModifiedBy>
  <cp:revision>2</cp:revision>
  <dcterms:created xsi:type="dcterms:W3CDTF">2022-12-18T22:25:48Z</dcterms:created>
  <dcterms:modified xsi:type="dcterms:W3CDTF">2023-08-18T21:32:52Z</dcterms:modified>
</cp:coreProperties>
</file>